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27"/>
  </p:normalViewPr>
  <p:slideViewPr>
    <p:cSldViewPr snapToGrid="0" snapToObjects="1">
      <p:cViewPr>
        <p:scale>
          <a:sx n="109" d="100"/>
          <a:sy n="109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ADAE22D-6DFA-47EA-876E-0FE150BEF4A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C05D745-1B9C-40DB-A986-DC01F72BFCE2}">
      <dgm:prSet/>
      <dgm:spPr/>
      <dgm:t>
        <a:bodyPr/>
        <a:lstStyle/>
        <a:p>
          <a:r>
            <a:rPr lang="en-US"/>
            <a:t>vid $rd, $rs, N</a:t>
          </a:r>
        </a:p>
      </dgm:t>
    </dgm:pt>
    <dgm:pt modelId="{A35A8496-46C4-4D7C-8C0A-13AB5649385F}" type="parTrans" cxnId="{CBE3CC02-60CB-4A5B-85F2-E18A865216DB}">
      <dgm:prSet/>
      <dgm:spPr/>
      <dgm:t>
        <a:bodyPr/>
        <a:lstStyle/>
        <a:p>
          <a:endParaRPr lang="en-US"/>
        </a:p>
      </dgm:t>
    </dgm:pt>
    <dgm:pt modelId="{74EA185B-3C25-45FF-A3D2-EA288D9E3172}" type="sibTrans" cxnId="{CBE3CC02-60CB-4A5B-85F2-E18A865216DB}">
      <dgm:prSet/>
      <dgm:spPr/>
      <dgm:t>
        <a:bodyPr/>
        <a:lstStyle/>
        <a:p>
          <a:endParaRPr lang="en-US"/>
        </a:p>
      </dgm:t>
    </dgm:pt>
    <dgm:pt modelId="{64B786DA-DB16-4E2C-A544-717AE0478919}">
      <dgm:prSet/>
      <dgm:spPr/>
      <dgm:t>
        <a:bodyPr/>
        <a:lstStyle/>
        <a:p>
          <a:r>
            <a:rPr lang="en-US"/>
            <a:t>Writes the color specified by the lower 16 bits of N to the video display at the location of $rd + $rs with the lower 8 bits being the x location and bits 8-15 being the y location</a:t>
          </a:r>
        </a:p>
      </dgm:t>
    </dgm:pt>
    <dgm:pt modelId="{E439CF0B-7C1F-446B-BF78-B31F349BA280}" type="parTrans" cxnId="{C1A0F10B-6737-483F-B3B1-F0EB03D2D65E}">
      <dgm:prSet/>
      <dgm:spPr/>
      <dgm:t>
        <a:bodyPr/>
        <a:lstStyle/>
        <a:p>
          <a:endParaRPr lang="en-US"/>
        </a:p>
      </dgm:t>
    </dgm:pt>
    <dgm:pt modelId="{68385AFB-2534-4F47-B525-2DCFF3F3B21A}" type="sibTrans" cxnId="{C1A0F10B-6737-483F-B3B1-F0EB03D2D65E}">
      <dgm:prSet/>
      <dgm:spPr/>
      <dgm:t>
        <a:bodyPr/>
        <a:lstStyle/>
        <a:p>
          <a:endParaRPr lang="en-US"/>
        </a:p>
      </dgm:t>
    </dgm:pt>
    <dgm:pt modelId="{F416C3A5-C88A-4622-AA92-99FC8F7E72F7}">
      <dgm:prSet/>
      <dgm:spPr/>
      <dgm:t>
        <a:bodyPr/>
        <a:lstStyle/>
        <a:p>
          <a:r>
            <a:rPr lang="en-US"/>
            <a:t>key $rd</a:t>
          </a:r>
        </a:p>
      </dgm:t>
    </dgm:pt>
    <dgm:pt modelId="{2A18DFFD-70CD-4FF8-83A1-EF6D415A5D28}" type="parTrans" cxnId="{75B3FC43-37E9-41F1-808B-7EFD07E54DB1}">
      <dgm:prSet/>
      <dgm:spPr/>
      <dgm:t>
        <a:bodyPr/>
        <a:lstStyle/>
        <a:p>
          <a:endParaRPr lang="en-US"/>
        </a:p>
      </dgm:t>
    </dgm:pt>
    <dgm:pt modelId="{EF70718A-68CA-4515-960A-83C3E9AA6925}" type="sibTrans" cxnId="{75B3FC43-37E9-41F1-808B-7EFD07E54DB1}">
      <dgm:prSet/>
      <dgm:spPr/>
      <dgm:t>
        <a:bodyPr/>
        <a:lstStyle/>
        <a:p>
          <a:endParaRPr lang="en-US"/>
        </a:p>
      </dgm:t>
    </dgm:pt>
    <dgm:pt modelId="{DFAC17E7-F6CF-4C67-8C28-1282E422A6D0}">
      <dgm:prSet/>
      <dgm:spPr/>
      <dgm:t>
        <a:bodyPr/>
        <a:lstStyle/>
        <a:p>
          <a:r>
            <a:rPr lang="en-US"/>
            <a:t>Writes the decoded direction specified being stored in the direction register to $rd</a:t>
          </a:r>
        </a:p>
      </dgm:t>
    </dgm:pt>
    <dgm:pt modelId="{4776F655-6B99-4CB0-9295-CCBACA771A91}" type="parTrans" cxnId="{AAFAEDF7-FD87-4E94-AD28-9D7C651554B5}">
      <dgm:prSet/>
      <dgm:spPr/>
      <dgm:t>
        <a:bodyPr/>
        <a:lstStyle/>
        <a:p>
          <a:endParaRPr lang="en-US"/>
        </a:p>
      </dgm:t>
    </dgm:pt>
    <dgm:pt modelId="{9F22A60A-8418-43A8-9A39-022F6A6CB622}" type="sibTrans" cxnId="{AAFAEDF7-FD87-4E94-AD28-9D7C651554B5}">
      <dgm:prSet/>
      <dgm:spPr/>
      <dgm:t>
        <a:bodyPr/>
        <a:lstStyle/>
        <a:p>
          <a:endParaRPr lang="en-US"/>
        </a:p>
      </dgm:t>
    </dgm:pt>
    <dgm:pt modelId="{51FDAB52-227A-4CA8-A1A7-9C2DF3F19C31}">
      <dgm:prSet/>
      <dgm:spPr/>
      <dgm:t>
        <a:bodyPr/>
        <a:lstStyle/>
        <a:p>
          <a:r>
            <a:rPr lang="en-US"/>
            <a:t>write $rd, $rs, N</a:t>
          </a:r>
        </a:p>
      </dgm:t>
    </dgm:pt>
    <dgm:pt modelId="{028D25B2-3C23-4370-BC5C-4D2258BAF11B}" type="parTrans" cxnId="{6CEF49DD-87C9-4C69-8B68-DAC6B9737094}">
      <dgm:prSet/>
      <dgm:spPr/>
      <dgm:t>
        <a:bodyPr/>
        <a:lstStyle/>
        <a:p>
          <a:endParaRPr lang="en-US"/>
        </a:p>
      </dgm:t>
    </dgm:pt>
    <dgm:pt modelId="{FA712FB2-758A-4A82-B99C-4491BBEEF4B5}" type="sibTrans" cxnId="{6CEF49DD-87C9-4C69-8B68-DAC6B9737094}">
      <dgm:prSet/>
      <dgm:spPr/>
      <dgm:t>
        <a:bodyPr/>
        <a:lstStyle/>
        <a:p>
          <a:endParaRPr lang="en-US"/>
        </a:p>
      </dgm:t>
    </dgm:pt>
    <dgm:pt modelId="{920ACA4A-C336-4D04-ABC0-4BBDFF08F2D6}">
      <dgm:prSet/>
      <dgm:spPr/>
      <dgm:t>
        <a:bodyPr/>
        <a:lstStyle/>
        <a:p>
          <a:r>
            <a:rPr lang="en-US"/>
            <a:t>Writes the character specified by the lower 8 bits of $rs + N to the location specified by bits 8-12 of $rs + N</a:t>
          </a:r>
        </a:p>
      </dgm:t>
    </dgm:pt>
    <dgm:pt modelId="{24A96FF4-D86F-4E1A-B65D-6E827F749BCE}" type="parTrans" cxnId="{1FDD3C19-5681-47F5-847B-9C9A98A85F26}">
      <dgm:prSet/>
      <dgm:spPr/>
      <dgm:t>
        <a:bodyPr/>
        <a:lstStyle/>
        <a:p>
          <a:endParaRPr lang="en-US"/>
        </a:p>
      </dgm:t>
    </dgm:pt>
    <dgm:pt modelId="{555A5E91-237D-4F58-BDFB-AD281F8238A2}" type="sibTrans" cxnId="{1FDD3C19-5681-47F5-847B-9C9A98A85F26}">
      <dgm:prSet/>
      <dgm:spPr/>
      <dgm:t>
        <a:bodyPr/>
        <a:lstStyle/>
        <a:p>
          <a:endParaRPr lang="en-US"/>
        </a:p>
      </dgm:t>
    </dgm:pt>
    <dgm:pt modelId="{14C2427B-4E6C-4AFE-B03D-14F9C6B4B8EE}">
      <dgm:prSet/>
      <dgm:spPr/>
      <dgm:t>
        <a:bodyPr/>
        <a:lstStyle/>
        <a:p>
          <a:r>
            <a:rPr lang="en-US" dirty="0"/>
            <a:t>rand $</a:t>
          </a:r>
          <a:r>
            <a:rPr lang="en-US" dirty="0" err="1"/>
            <a:t>rd</a:t>
          </a:r>
          <a:endParaRPr lang="en-US" dirty="0"/>
        </a:p>
      </dgm:t>
    </dgm:pt>
    <dgm:pt modelId="{FD25E171-2B86-4DB6-A4C0-85620B692C6E}" type="parTrans" cxnId="{B2A04DE4-C026-41AD-A1BB-061FE135E6B4}">
      <dgm:prSet/>
      <dgm:spPr/>
      <dgm:t>
        <a:bodyPr/>
        <a:lstStyle/>
        <a:p>
          <a:endParaRPr lang="en-US"/>
        </a:p>
      </dgm:t>
    </dgm:pt>
    <dgm:pt modelId="{EAAD5628-F049-47E7-9505-F252C4843A7E}" type="sibTrans" cxnId="{B2A04DE4-C026-41AD-A1BB-061FE135E6B4}">
      <dgm:prSet/>
      <dgm:spPr/>
      <dgm:t>
        <a:bodyPr/>
        <a:lstStyle/>
        <a:p>
          <a:endParaRPr lang="en-US"/>
        </a:p>
      </dgm:t>
    </dgm:pt>
    <dgm:pt modelId="{BCF615A1-DF64-43FC-80BE-D274E7B44C6F}">
      <dgm:prSet/>
      <dgm:spPr/>
      <dgm:t>
        <a:bodyPr/>
        <a:lstStyle/>
        <a:p>
          <a:r>
            <a:rPr lang="en-US"/>
            <a:t>Writes the randomly generated odd number to $rd</a:t>
          </a:r>
        </a:p>
      </dgm:t>
    </dgm:pt>
    <dgm:pt modelId="{054755C7-848C-4A99-A17B-C099887B07E6}" type="parTrans" cxnId="{C3CBDAC2-0B46-421C-9CD1-14C5BCDCC38D}">
      <dgm:prSet/>
      <dgm:spPr/>
      <dgm:t>
        <a:bodyPr/>
        <a:lstStyle/>
        <a:p>
          <a:endParaRPr lang="en-US"/>
        </a:p>
      </dgm:t>
    </dgm:pt>
    <dgm:pt modelId="{D8B2E2AC-44DC-49BD-B66E-77E6B7E067EE}" type="sibTrans" cxnId="{C3CBDAC2-0B46-421C-9CD1-14C5BCDCC38D}">
      <dgm:prSet/>
      <dgm:spPr/>
      <dgm:t>
        <a:bodyPr/>
        <a:lstStyle/>
        <a:p>
          <a:endParaRPr lang="en-US"/>
        </a:p>
      </dgm:t>
    </dgm:pt>
    <dgm:pt modelId="{26ECB753-2F18-534E-A52F-7DADCC5183E9}" type="pres">
      <dgm:prSet presAssocID="{CADAE22D-6DFA-47EA-876E-0FE150BEF4A2}" presName="linear" presStyleCnt="0">
        <dgm:presLayoutVars>
          <dgm:animLvl val="lvl"/>
          <dgm:resizeHandles val="exact"/>
        </dgm:presLayoutVars>
      </dgm:prSet>
      <dgm:spPr/>
    </dgm:pt>
    <dgm:pt modelId="{554DEAD6-AC3A-C540-B5A5-016A5B8E77D2}" type="pres">
      <dgm:prSet presAssocID="{4C05D745-1B9C-40DB-A986-DC01F72BFCE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47A4EFD-4CDF-744A-86CF-4745B85FCF5F}" type="pres">
      <dgm:prSet presAssocID="{4C05D745-1B9C-40DB-A986-DC01F72BFCE2}" presName="childText" presStyleLbl="revTx" presStyleIdx="0" presStyleCnt="4">
        <dgm:presLayoutVars>
          <dgm:bulletEnabled val="1"/>
        </dgm:presLayoutVars>
      </dgm:prSet>
      <dgm:spPr/>
    </dgm:pt>
    <dgm:pt modelId="{CEF93CFF-AC31-AC43-9B27-EBBD2CE89FF2}" type="pres">
      <dgm:prSet presAssocID="{F416C3A5-C88A-4622-AA92-99FC8F7E72F7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C021A0D-C4B5-EA48-9A86-CAF350CF9BDB}" type="pres">
      <dgm:prSet presAssocID="{F416C3A5-C88A-4622-AA92-99FC8F7E72F7}" presName="childText" presStyleLbl="revTx" presStyleIdx="1" presStyleCnt="4">
        <dgm:presLayoutVars>
          <dgm:bulletEnabled val="1"/>
        </dgm:presLayoutVars>
      </dgm:prSet>
      <dgm:spPr/>
    </dgm:pt>
    <dgm:pt modelId="{72B49539-65C9-9542-919C-CE0AD6FB8200}" type="pres">
      <dgm:prSet presAssocID="{51FDAB52-227A-4CA8-A1A7-9C2DF3F19C3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CFC39D1-6892-2E42-BD65-B0E4F345D4FB}" type="pres">
      <dgm:prSet presAssocID="{51FDAB52-227A-4CA8-A1A7-9C2DF3F19C31}" presName="childText" presStyleLbl="revTx" presStyleIdx="2" presStyleCnt="4">
        <dgm:presLayoutVars>
          <dgm:bulletEnabled val="1"/>
        </dgm:presLayoutVars>
      </dgm:prSet>
      <dgm:spPr/>
    </dgm:pt>
    <dgm:pt modelId="{6D87BB21-C272-7848-9780-F0C34ECFC657}" type="pres">
      <dgm:prSet presAssocID="{14C2427B-4E6C-4AFE-B03D-14F9C6B4B8E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3A92F32-E317-7148-9DEA-D13AF11DE8DA}" type="pres">
      <dgm:prSet presAssocID="{14C2427B-4E6C-4AFE-B03D-14F9C6B4B8EE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CBE3CC02-60CB-4A5B-85F2-E18A865216DB}" srcId="{CADAE22D-6DFA-47EA-876E-0FE150BEF4A2}" destId="{4C05D745-1B9C-40DB-A986-DC01F72BFCE2}" srcOrd="0" destOrd="0" parTransId="{A35A8496-46C4-4D7C-8C0A-13AB5649385F}" sibTransId="{74EA185B-3C25-45FF-A3D2-EA288D9E3172}"/>
    <dgm:cxn modelId="{C1A0F10B-6737-483F-B3B1-F0EB03D2D65E}" srcId="{4C05D745-1B9C-40DB-A986-DC01F72BFCE2}" destId="{64B786DA-DB16-4E2C-A544-717AE0478919}" srcOrd="0" destOrd="0" parTransId="{E439CF0B-7C1F-446B-BF78-B31F349BA280}" sibTransId="{68385AFB-2534-4F47-B525-2DCFF3F3B21A}"/>
    <dgm:cxn modelId="{1FDD3C19-5681-47F5-847B-9C9A98A85F26}" srcId="{51FDAB52-227A-4CA8-A1A7-9C2DF3F19C31}" destId="{920ACA4A-C336-4D04-ABC0-4BBDFF08F2D6}" srcOrd="0" destOrd="0" parTransId="{24A96FF4-D86F-4E1A-B65D-6E827F749BCE}" sibTransId="{555A5E91-237D-4F58-BDFB-AD281F8238A2}"/>
    <dgm:cxn modelId="{01EC661A-9B98-3E4F-A599-B583DA5AD317}" type="presOf" srcId="{920ACA4A-C336-4D04-ABC0-4BBDFF08F2D6}" destId="{8CFC39D1-6892-2E42-BD65-B0E4F345D4FB}" srcOrd="0" destOrd="0" presId="urn:microsoft.com/office/officeart/2005/8/layout/vList2"/>
    <dgm:cxn modelId="{5A0DD420-3783-B244-BD44-A42DBF895CAB}" type="presOf" srcId="{14C2427B-4E6C-4AFE-B03D-14F9C6B4B8EE}" destId="{6D87BB21-C272-7848-9780-F0C34ECFC657}" srcOrd="0" destOrd="0" presId="urn:microsoft.com/office/officeart/2005/8/layout/vList2"/>
    <dgm:cxn modelId="{75B3FC43-37E9-41F1-808B-7EFD07E54DB1}" srcId="{CADAE22D-6DFA-47EA-876E-0FE150BEF4A2}" destId="{F416C3A5-C88A-4622-AA92-99FC8F7E72F7}" srcOrd="1" destOrd="0" parTransId="{2A18DFFD-70CD-4FF8-83A1-EF6D415A5D28}" sibTransId="{EF70718A-68CA-4515-960A-83C3E9AA6925}"/>
    <dgm:cxn modelId="{5899314C-0F61-F049-AB2C-AF1DF85ECCFE}" type="presOf" srcId="{4C05D745-1B9C-40DB-A986-DC01F72BFCE2}" destId="{554DEAD6-AC3A-C540-B5A5-016A5B8E77D2}" srcOrd="0" destOrd="0" presId="urn:microsoft.com/office/officeart/2005/8/layout/vList2"/>
    <dgm:cxn modelId="{2598C95A-A396-AA44-BC70-AD9276A9A548}" type="presOf" srcId="{F416C3A5-C88A-4622-AA92-99FC8F7E72F7}" destId="{CEF93CFF-AC31-AC43-9B27-EBBD2CE89FF2}" srcOrd="0" destOrd="0" presId="urn:microsoft.com/office/officeart/2005/8/layout/vList2"/>
    <dgm:cxn modelId="{822B075B-E7F0-5344-AA88-54F04F8A53C0}" type="presOf" srcId="{CADAE22D-6DFA-47EA-876E-0FE150BEF4A2}" destId="{26ECB753-2F18-534E-A52F-7DADCC5183E9}" srcOrd="0" destOrd="0" presId="urn:microsoft.com/office/officeart/2005/8/layout/vList2"/>
    <dgm:cxn modelId="{C3CBDAC2-0B46-421C-9CD1-14C5BCDCC38D}" srcId="{14C2427B-4E6C-4AFE-B03D-14F9C6B4B8EE}" destId="{BCF615A1-DF64-43FC-80BE-D274E7B44C6F}" srcOrd="0" destOrd="0" parTransId="{054755C7-848C-4A99-A17B-C099887B07E6}" sibTransId="{D8B2E2AC-44DC-49BD-B66E-77E6B7E067EE}"/>
    <dgm:cxn modelId="{E5F2BED2-3F95-F747-B474-2B03E44CC46F}" type="presOf" srcId="{BCF615A1-DF64-43FC-80BE-D274E7B44C6F}" destId="{F3A92F32-E317-7148-9DEA-D13AF11DE8DA}" srcOrd="0" destOrd="0" presId="urn:microsoft.com/office/officeart/2005/8/layout/vList2"/>
    <dgm:cxn modelId="{6CEF49DD-87C9-4C69-8B68-DAC6B9737094}" srcId="{CADAE22D-6DFA-47EA-876E-0FE150BEF4A2}" destId="{51FDAB52-227A-4CA8-A1A7-9C2DF3F19C31}" srcOrd="2" destOrd="0" parTransId="{028D25B2-3C23-4370-BC5C-4D2258BAF11B}" sibTransId="{FA712FB2-758A-4A82-B99C-4491BBEEF4B5}"/>
    <dgm:cxn modelId="{8C1BA9E3-3E8B-C347-9627-40EF369133B3}" type="presOf" srcId="{51FDAB52-227A-4CA8-A1A7-9C2DF3F19C31}" destId="{72B49539-65C9-9542-919C-CE0AD6FB8200}" srcOrd="0" destOrd="0" presId="urn:microsoft.com/office/officeart/2005/8/layout/vList2"/>
    <dgm:cxn modelId="{B2A04DE4-C026-41AD-A1BB-061FE135E6B4}" srcId="{CADAE22D-6DFA-47EA-876E-0FE150BEF4A2}" destId="{14C2427B-4E6C-4AFE-B03D-14F9C6B4B8EE}" srcOrd="3" destOrd="0" parTransId="{FD25E171-2B86-4DB6-A4C0-85620B692C6E}" sibTransId="{EAAD5628-F049-47E7-9505-F252C4843A7E}"/>
    <dgm:cxn modelId="{AAFAEDF7-FD87-4E94-AD28-9D7C651554B5}" srcId="{F416C3A5-C88A-4622-AA92-99FC8F7E72F7}" destId="{DFAC17E7-F6CF-4C67-8C28-1282E422A6D0}" srcOrd="0" destOrd="0" parTransId="{4776F655-6B99-4CB0-9295-CCBACA771A91}" sibTransId="{9F22A60A-8418-43A8-9A39-022F6A6CB622}"/>
    <dgm:cxn modelId="{39B152F9-02D7-E649-BA1D-F4A7F91EAC11}" type="presOf" srcId="{64B786DA-DB16-4E2C-A544-717AE0478919}" destId="{147A4EFD-4CDF-744A-86CF-4745B85FCF5F}" srcOrd="0" destOrd="0" presId="urn:microsoft.com/office/officeart/2005/8/layout/vList2"/>
    <dgm:cxn modelId="{7B27A6FE-6E12-8242-B01F-0960DBAB8306}" type="presOf" srcId="{DFAC17E7-F6CF-4C67-8C28-1282E422A6D0}" destId="{BC021A0D-C4B5-EA48-9A86-CAF350CF9BDB}" srcOrd="0" destOrd="0" presId="urn:microsoft.com/office/officeart/2005/8/layout/vList2"/>
    <dgm:cxn modelId="{35A963C2-313A-2E4D-AD7E-6453E62E1316}" type="presParOf" srcId="{26ECB753-2F18-534E-A52F-7DADCC5183E9}" destId="{554DEAD6-AC3A-C540-B5A5-016A5B8E77D2}" srcOrd="0" destOrd="0" presId="urn:microsoft.com/office/officeart/2005/8/layout/vList2"/>
    <dgm:cxn modelId="{7A539C01-4B61-FF4A-9464-C1D4FD0104AF}" type="presParOf" srcId="{26ECB753-2F18-534E-A52F-7DADCC5183E9}" destId="{147A4EFD-4CDF-744A-86CF-4745B85FCF5F}" srcOrd="1" destOrd="0" presId="urn:microsoft.com/office/officeart/2005/8/layout/vList2"/>
    <dgm:cxn modelId="{21F1BDB1-3404-4741-A682-4948A5CF9FEF}" type="presParOf" srcId="{26ECB753-2F18-534E-A52F-7DADCC5183E9}" destId="{CEF93CFF-AC31-AC43-9B27-EBBD2CE89FF2}" srcOrd="2" destOrd="0" presId="urn:microsoft.com/office/officeart/2005/8/layout/vList2"/>
    <dgm:cxn modelId="{100882E6-833B-3F41-A96A-0DD0F16C9720}" type="presParOf" srcId="{26ECB753-2F18-534E-A52F-7DADCC5183E9}" destId="{BC021A0D-C4B5-EA48-9A86-CAF350CF9BDB}" srcOrd="3" destOrd="0" presId="urn:microsoft.com/office/officeart/2005/8/layout/vList2"/>
    <dgm:cxn modelId="{67E71593-82C8-C04E-AEB4-4BF8E7CC658E}" type="presParOf" srcId="{26ECB753-2F18-534E-A52F-7DADCC5183E9}" destId="{72B49539-65C9-9542-919C-CE0AD6FB8200}" srcOrd="4" destOrd="0" presId="urn:microsoft.com/office/officeart/2005/8/layout/vList2"/>
    <dgm:cxn modelId="{B33EED29-7D82-4747-9933-D4BF46DA1898}" type="presParOf" srcId="{26ECB753-2F18-534E-A52F-7DADCC5183E9}" destId="{8CFC39D1-6892-2E42-BD65-B0E4F345D4FB}" srcOrd="5" destOrd="0" presId="urn:microsoft.com/office/officeart/2005/8/layout/vList2"/>
    <dgm:cxn modelId="{EAED0685-B0DB-5647-B4A2-4EF53EB6F1E8}" type="presParOf" srcId="{26ECB753-2F18-534E-A52F-7DADCC5183E9}" destId="{6D87BB21-C272-7848-9780-F0C34ECFC657}" srcOrd="6" destOrd="0" presId="urn:microsoft.com/office/officeart/2005/8/layout/vList2"/>
    <dgm:cxn modelId="{EEC7983E-601D-5042-B158-394CD67DE462}" type="presParOf" srcId="{26ECB753-2F18-534E-A52F-7DADCC5183E9}" destId="{F3A92F32-E317-7148-9DEA-D13AF11DE8D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DEAD6-AC3A-C540-B5A5-016A5B8E77D2}">
      <dsp:nvSpPr>
        <dsp:cNvPr id="0" name=""/>
        <dsp:cNvSpPr/>
      </dsp:nvSpPr>
      <dsp:spPr>
        <a:xfrm>
          <a:off x="0" y="144151"/>
          <a:ext cx="6588691" cy="64759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vid $rd, $rs, N</a:t>
          </a:r>
        </a:p>
      </dsp:txBody>
      <dsp:txXfrm>
        <a:off x="31613" y="175764"/>
        <a:ext cx="6525465" cy="584369"/>
      </dsp:txXfrm>
    </dsp:sp>
    <dsp:sp modelId="{147A4EFD-4CDF-744A-86CF-4745B85FCF5F}">
      <dsp:nvSpPr>
        <dsp:cNvPr id="0" name=""/>
        <dsp:cNvSpPr/>
      </dsp:nvSpPr>
      <dsp:spPr>
        <a:xfrm>
          <a:off x="0" y="791746"/>
          <a:ext cx="6588691" cy="1257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color specified by the lower 16 bits of N to the video display at the location of $rd + $rs with the lower 8 bits being the x location and bits 8-15 being the y location</a:t>
          </a:r>
        </a:p>
      </dsp:txBody>
      <dsp:txXfrm>
        <a:off x="0" y="791746"/>
        <a:ext cx="6588691" cy="1257525"/>
      </dsp:txXfrm>
    </dsp:sp>
    <dsp:sp modelId="{CEF93CFF-AC31-AC43-9B27-EBBD2CE89FF2}">
      <dsp:nvSpPr>
        <dsp:cNvPr id="0" name=""/>
        <dsp:cNvSpPr/>
      </dsp:nvSpPr>
      <dsp:spPr>
        <a:xfrm>
          <a:off x="0" y="2049271"/>
          <a:ext cx="6588691" cy="647595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key $rd</a:t>
          </a:r>
        </a:p>
      </dsp:txBody>
      <dsp:txXfrm>
        <a:off x="31613" y="2080884"/>
        <a:ext cx="6525465" cy="584369"/>
      </dsp:txXfrm>
    </dsp:sp>
    <dsp:sp modelId="{BC021A0D-C4B5-EA48-9A86-CAF350CF9BDB}">
      <dsp:nvSpPr>
        <dsp:cNvPr id="0" name=""/>
        <dsp:cNvSpPr/>
      </dsp:nvSpPr>
      <dsp:spPr>
        <a:xfrm>
          <a:off x="0" y="2696866"/>
          <a:ext cx="6588691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decoded direction specified being stored in the direction register to $rd</a:t>
          </a:r>
        </a:p>
      </dsp:txBody>
      <dsp:txXfrm>
        <a:off x="0" y="2696866"/>
        <a:ext cx="6588691" cy="656707"/>
      </dsp:txXfrm>
    </dsp:sp>
    <dsp:sp modelId="{72B49539-65C9-9542-919C-CE0AD6FB8200}">
      <dsp:nvSpPr>
        <dsp:cNvPr id="0" name=""/>
        <dsp:cNvSpPr/>
      </dsp:nvSpPr>
      <dsp:spPr>
        <a:xfrm>
          <a:off x="0" y="3353574"/>
          <a:ext cx="6588691" cy="647595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write $rd, $rs, N</a:t>
          </a:r>
        </a:p>
      </dsp:txBody>
      <dsp:txXfrm>
        <a:off x="31613" y="3385187"/>
        <a:ext cx="6525465" cy="584369"/>
      </dsp:txXfrm>
    </dsp:sp>
    <dsp:sp modelId="{8CFC39D1-6892-2E42-BD65-B0E4F345D4FB}">
      <dsp:nvSpPr>
        <dsp:cNvPr id="0" name=""/>
        <dsp:cNvSpPr/>
      </dsp:nvSpPr>
      <dsp:spPr>
        <a:xfrm>
          <a:off x="0" y="4001169"/>
          <a:ext cx="6588691" cy="6567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character specified by the lower 8 bits of $rs + N to the location specified by bits 8-12 of $rs + N</a:t>
          </a:r>
        </a:p>
      </dsp:txBody>
      <dsp:txXfrm>
        <a:off x="0" y="4001169"/>
        <a:ext cx="6588691" cy="656707"/>
      </dsp:txXfrm>
    </dsp:sp>
    <dsp:sp modelId="{6D87BB21-C272-7848-9780-F0C34ECFC657}">
      <dsp:nvSpPr>
        <dsp:cNvPr id="0" name=""/>
        <dsp:cNvSpPr/>
      </dsp:nvSpPr>
      <dsp:spPr>
        <a:xfrm>
          <a:off x="0" y="4657876"/>
          <a:ext cx="6588691" cy="64759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rand $</a:t>
          </a:r>
          <a:r>
            <a:rPr lang="en-US" sz="2700" kern="1200" dirty="0" err="1"/>
            <a:t>rd</a:t>
          </a:r>
          <a:endParaRPr lang="en-US" sz="2700" kern="1200" dirty="0"/>
        </a:p>
      </dsp:txBody>
      <dsp:txXfrm>
        <a:off x="31613" y="4689489"/>
        <a:ext cx="6525465" cy="584369"/>
      </dsp:txXfrm>
    </dsp:sp>
    <dsp:sp modelId="{F3A92F32-E317-7148-9DEA-D13AF11DE8DA}">
      <dsp:nvSpPr>
        <dsp:cNvPr id="0" name=""/>
        <dsp:cNvSpPr/>
      </dsp:nvSpPr>
      <dsp:spPr>
        <a:xfrm>
          <a:off x="0" y="5305471"/>
          <a:ext cx="6588691" cy="447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191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100" kern="1200"/>
            <a:t>Writes the randomly generated odd number to $rd</a:t>
          </a:r>
        </a:p>
      </dsp:txBody>
      <dsp:txXfrm>
        <a:off x="0" y="5305471"/>
        <a:ext cx="6588691" cy="4471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77D28-851E-A14B-864E-476106EF06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82F91A-D159-2D49-83FB-6DD7C197D1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77DEE-3611-034C-9989-5569671FB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8CA5D-E19E-D447-B7EA-BF6334C7D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34C6D7-13B8-644A-A257-8BF13EE6B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11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58A36-E8E6-B943-9752-2FA1317A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B143B8-70D6-6D4F-8A6B-FE6E3F214A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AC588-425D-3349-87A8-869203ADA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0DB0B-A6B0-F446-98E0-0443A1B2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C5213-EB18-774E-B560-DE07BA5FD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212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4F348C-C6D3-CA4D-92E9-8497E23293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326ABF-8F0E-D642-BA2A-429D2D6BB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33E89C-B5DB-CE43-8509-F908A55A6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87815-66FE-B34B-9A41-03B93DFA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1F638-E1C5-8B4A-AF25-AFC850A3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177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6AED6-F735-CD46-8A07-63677ADF8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33A5C-0461-0044-B8BC-1107EBC87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CBD64-7240-9F4E-9BFA-CC79E2C66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26FF95-A6EF-8C4B-BC79-E7CA80437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5B8C3-2F3F-2046-949F-BEBD2313A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111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04F94-FDD7-954C-B0C8-6A43E7A0E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59BCB-C3FA-0241-B716-DB61869F2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60CE3-CC2D-6145-87CB-3521CEBDC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278FD-145A-9146-A701-CAA0F4A99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3C40D-A61A-0E4B-8732-AC37197C4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037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E6DB2-9AFF-F240-84CA-2DA5A9C57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2EB9C-FD4A-AF41-B84D-814819975D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84E710-275B-3243-B538-787A94072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E4537-A099-9F41-B55F-B141E1A90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2FB8AE-7F12-4E43-AD7A-5658F7B80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67192-A56F-714E-B873-461C88ABA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601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293FD-5494-7A41-BCEB-446CA6881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5673A-A0C5-1441-883E-AFC3B5091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5D88E-2F87-9443-A9A6-0980F520CC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E91DEB-CDEB-0743-A715-71DDCD3BF8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492D11-FE1C-E54B-827C-BBAD4D498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E8A788-7E97-8A43-A264-5CA7139CD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00AE9-494D-2B41-BFD9-BBF792F35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403155-6D84-074D-B58D-1E5C65571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D2260-68D8-5F44-AA79-7D3647BC3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97EFDA-84FE-8E48-8C5E-F755EA3E2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EDF3B-A10E-EB45-A7EC-FE7639177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7964DA-9FB5-C143-964C-088C36795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964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58B351-BBEC-2549-8A42-9E35E083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FF93B-A592-BC4A-860C-F249C6080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DAAA8-C669-5E4B-A5B3-129DAE1F9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0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8EB0D-6A6C-2043-A257-281A7BF2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70185-4FED-A246-B4CD-B54A0473B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BBC825-2089-A54F-87F9-E4FDD52D07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0E165D-C22A-E141-A3E4-88FFE8CFD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8B65B-8071-6B49-86E8-270798AA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28F60-BA24-2441-A3DC-D61D73C50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727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283D3-C1A8-4C41-AE7D-E2BABCC84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397E9B-6531-7344-AD79-026CA7AD1A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293366-0B9C-834E-985F-E9F669D307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B21C95-3CB8-7947-AF2D-CF8E320BF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1CCD7-398F-E94E-9C7A-6428CCA7B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FA00B-C93A-744D-A4FA-2647A6B9D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05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7E1324-2840-2042-B4FD-5A5053FF3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176776-E6F5-5F49-85AA-4EADA063CD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22B92-91B7-6E4C-8FE0-5F1B3129C6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36C13-6F32-AC48-ADF6-F59C682424D8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1E3238-F745-3044-9B8E-AFAC2D2291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5BF3-CCDF-0141-8289-E7808AD151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782E2-A916-2F47-ABFC-D45218BA42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28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1C478-9DE5-2747-ACB3-895646944D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Final Project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F645D-5AD3-5B40-83E2-02CD1F6F94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Neil Marks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16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E8B859-8FD5-F241-A07A-F2564E12F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Snake Using the Logisim Processor</a:t>
            </a: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CDDE5C65-7C86-9B43-84E2-1F1231D71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39" y="1629089"/>
            <a:ext cx="349165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8E45CA-1EB4-7146-90F0-9883C9EFD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000000"/>
                </a:solidFill>
              </a:rPr>
              <a:t>The classic game Snake run in Logisim by the processor I created</a:t>
            </a:r>
          </a:p>
          <a:p>
            <a:r>
              <a:rPr lang="en-US" sz="2000">
                <a:solidFill>
                  <a:srgbClr val="000000"/>
                </a:solidFill>
              </a:rPr>
              <a:t>Controlled by the A/S/D/W keys to navigate the snake around the area</a:t>
            </a:r>
          </a:p>
          <a:p>
            <a:r>
              <a:rPr lang="en-US" sz="2000">
                <a:solidFill>
                  <a:srgbClr val="000000"/>
                </a:solidFill>
              </a:rPr>
              <a:t>As the snake eats the apples, it grows in length</a:t>
            </a:r>
          </a:p>
          <a:p>
            <a:r>
              <a:rPr lang="en-US" sz="2000">
                <a:solidFill>
                  <a:srgbClr val="000000"/>
                </a:solidFill>
              </a:rPr>
              <a:t>If the snake head hits itself or the border, then the game is over</a:t>
            </a:r>
          </a:p>
        </p:txBody>
      </p:sp>
    </p:spTree>
    <p:extLst>
      <p:ext uri="{BB962C8B-B14F-4D97-AF65-F5344CB8AC3E}">
        <p14:creationId xmlns:p14="http://schemas.microsoft.com/office/powerpoint/2010/main" val="4094480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3ABD7-C61B-B04B-8BC1-935B1C7B4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Additions to the Processor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CEFB65-C5A7-6845-8E49-3166E10FA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Integrated a video LCD display, keyboard queue input, LCD text output, and random number generator into the processor</a:t>
            </a:r>
            <a:endParaRPr lang="en-US" dirty="0"/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26573424-BC5C-8A41-B930-A8B9A4B4E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2025" y="321128"/>
            <a:ext cx="4848084" cy="2668815"/>
          </a:xfrm>
          <a:prstGeom prst="rect">
            <a:avLst/>
          </a:prstGeom>
        </p:spPr>
      </p:pic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EE9DA946-11DD-8D44-9753-A50837E15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113" y="3124087"/>
            <a:ext cx="3390900" cy="3543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25FCA66-A06E-3B42-B7D5-66F2ADB2FE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0674" y="2057400"/>
            <a:ext cx="3786183" cy="430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18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12">
            <a:extLst>
              <a:ext uri="{FF2B5EF4-FFF2-40B4-BE49-F238E27FC236}">
                <a16:creationId xmlns:a16="http://schemas.microsoft.com/office/drawing/2014/main" id="{3A5B4632-C963-4296-86F0-79AA9EA5A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8328" y="303591"/>
            <a:ext cx="4335327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AFF6D7E-1790-0644-BA69-7B5377E8F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37125"/>
            <a:ext cx="3802276" cy="5256371"/>
          </a:xfrm>
        </p:spPr>
        <p:txBody>
          <a:bodyPr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Custom Instructions Added</a:t>
            </a:r>
          </a:p>
        </p:txBody>
      </p:sp>
      <p:graphicFrame>
        <p:nvGraphicFramePr>
          <p:cNvPr id="32" name="Content Placeholder 5">
            <a:extLst>
              <a:ext uri="{FF2B5EF4-FFF2-40B4-BE49-F238E27FC236}">
                <a16:creationId xmlns:a16="http://schemas.microsoft.com/office/drawing/2014/main" id="{62370319-D886-4BFD-8CC9-E9E89A7410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938690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5113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184E2-5209-8448-B02A-81BC04060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Mips</a:t>
            </a:r>
            <a:r>
              <a:rPr lang="en-US" dirty="0"/>
              <a:t> Code Flow Chart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46441C1-97E9-6040-8117-A2B21E8C8C25}"/>
              </a:ext>
            </a:extLst>
          </p:cNvPr>
          <p:cNvSpPr/>
          <p:nvPr/>
        </p:nvSpPr>
        <p:spPr>
          <a:xfrm>
            <a:off x="158496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Initialize Borders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9D6D15-3E4A-634E-9C92-B9EE2C6A5727}"/>
              </a:ext>
            </a:extLst>
          </p:cNvPr>
          <p:cNvSpPr/>
          <p:nvPr/>
        </p:nvSpPr>
        <p:spPr>
          <a:xfrm>
            <a:off x="2442972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Initialize Snake Head Location and First Apple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4B258A-FE7C-8441-9C63-811BE35CB560}"/>
              </a:ext>
            </a:extLst>
          </p:cNvPr>
          <p:cNvSpPr/>
          <p:nvPr/>
        </p:nvSpPr>
        <p:spPr>
          <a:xfrm>
            <a:off x="4727448" y="3429000"/>
            <a:ext cx="2048256" cy="8426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Move and Check Next Head Location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5115D89-17C1-484A-A0FF-EBAB0BA70463}"/>
              </a:ext>
            </a:extLst>
          </p:cNvPr>
          <p:cNvSpPr/>
          <p:nvPr/>
        </p:nvSpPr>
        <p:spPr>
          <a:xfrm>
            <a:off x="5733288" y="2223477"/>
            <a:ext cx="2048256" cy="533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Apple Here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72EB80C-45B9-E549-A9A2-01F11E904703}"/>
              </a:ext>
            </a:extLst>
          </p:cNvPr>
          <p:cNvSpPr/>
          <p:nvPr/>
        </p:nvSpPr>
        <p:spPr>
          <a:xfrm>
            <a:off x="5733288" y="4884871"/>
            <a:ext cx="2048256" cy="6788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Border or Snake Here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2112CD-4D41-C04F-88CD-3448E7F5F0E2}"/>
              </a:ext>
            </a:extLst>
          </p:cNvPr>
          <p:cNvSpPr/>
          <p:nvPr/>
        </p:nvSpPr>
        <p:spPr>
          <a:xfrm>
            <a:off x="7196328" y="3567826"/>
            <a:ext cx="1813560" cy="533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Nothing here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3285FDB-F1E0-8C4A-AE29-AF2182AC6522}"/>
              </a:ext>
            </a:extLst>
          </p:cNvPr>
          <p:cNvSpPr/>
          <p:nvPr/>
        </p:nvSpPr>
        <p:spPr>
          <a:xfrm>
            <a:off x="8278368" y="1592332"/>
            <a:ext cx="1670304" cy="6912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Update Score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07D7377-1C95-CA4B-B1DC-B510DF2A2C49}"/>
              </a:ext>
            </a:extLst>
          </p:cNvPr>
          <p:cNvSpPr/>
          <p:nvPr/>
        </p:nvSpPr>
        <p:spPr>
          <a:xfrm>
            <a:off x="9683496" y="3510822"/>
            <a:ext cx="1670304" cy="6061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Move Snake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0FE5E8-FC6A-8744-BD8F-8A87D76A846D}"/>
              </a:ext>
            </a:extLst>
          </p:cNvPr>
          <p:cNvSpPr/>
          <p:nvPr/>
        </p:nvSpPr>
        <p:spPr>
          <a:xfrm>
            <a:off x="9070848" y="4998538"/>
            <a:ext cx="1755648" cy="691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Game Over;</a:t>
            </a:r>
          </a:p>
          <a:p>
            <a:pPr algn="ctr"/>
            <a:r>
              <a:rPr lang="en-US" dirty="0"/>
              <a:t>Remove Snake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14C4F7F-0C60-8145-A994-94A465A5D920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2206752" y="3850322"/>
            <a:ext cx="236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A1EE4F5-61EC-2D4F-8410-DA039FA5FFEE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4491228" y="3850322"/>
            <a:ext cx="2362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F519354F-263C-B942-B71E-A6EC90206876}"/>
              </a:ext>
            </a:extLst>
          </p:cNvPr>
          <p:cNvCxnSpPr>
            <a:stCxn id="6" idx="3"/>
            <a:endCxn id="9" idx="1"/>
          </p:cNvCxnSpPr>
          <p:nvPr/>
        </p:nvCxnSpPr>
        <p:spPr>
          <a:xfrm flipV="1">
            <a:off x="6775704" y="3834780"/>
            <a:ext cx="420624" cy="15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984E240-2E0E-894D-9E1E-1813896033C8}"/>
              </a:ext>
            </a:extLst>
          </p:cNvPr>
          <p:cNvCxnSpPr>
            <a:stCxn id="6" idx="0"/>
          </p:cNvCxnSpPr>
          <p:nvPr/>
        </p:nvCxnSpPr>
        <p:spPr>
          <a:xfrm flipV="1">
            <a:off x="5751576" y="2779124"/>
            <a:ext cx="787908" cy="649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CD570A7-B4C9-0F4A-AA1F-BEA9E5EB9E14}"/>
              </a:ext>
            </a:extLst>
          </p:cNvPr>
          <p:cNvCxnSpPr>
            <a:stCxn id="9" idx="3"/>
            <a:endCxn id="12" idx="1"/>
          </p:cNvCxnSpPr>
          <p:nvPr/>
        </p:nvCxnSpPr>
        <p:spPr>
          <a:xfrm flipV="1">
            <a:off x="9009888" y="3813898"/>
            <a:ext cx="673608" cy="20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8984C81-783E-E745-9889-5F3DDFAA721D}"/>
              </a:ext>
            </a:extLst>
          </p:cNvPr>
          <p:cNvCxnSpPr>
            <a:stCxn id="7" idx="3"/>
          </p:cNvCxnSpPr>
          <p:nvPr/>
        </p:nvCxnSpPr>
        <p:spPr>
          <a:xfrm flipV="1">
            <a:off x="7781544" y="2199924"/>
            <a:ext cx="496824" cy="290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8BE1AE9-6089-9A4E-9EAC-DE837410C36C}"/>
              </a:ext>
            </a:extLst>
          </p:cNvPr>
          <p:cNvCxnSpPr>
            <a:endCxn id="12" idx="0"/>
          </p:cNvCxnSpPr>
          <p:nvPr/>
        </p:nvCxnSpPr>
        <p:spPr>
          <a:xfrm>
            <a:off x="9683496" y="2310576"/>
            <a:ext cx="835152" cy="12002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93736FB-129D-D340-B8D0-A83FB34E76DF}"/>
              </a:ext>
            </a:extLst>
          </p:cNvPr>
          <p:cNvCxnSpPr>
            <a:endCxn id="8" idx="0"/>
          </p:cNvCxnSpPr>
          <p:nvPr/>
        </p:nvCxnSpPr>
        <p:spPr>
          <a:xfrm>
            <a:off x="5910072" y="4271644"/>
            <a:ext cx="847344" cy="6132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BFE7017-DDA4-0A4B-9603-A4CA63AC23B9}"/>
              </a:ext>
            </a:extLst>
          </p:cNvPr>
          <p:cNvCxnSpPr>
            <a:endCxn id="13" idx="1"/>
          </p:cNvCxnSpPr>
          <p:nvPr/>
        </p:nvCxnSpPr>
        <p:spPr>
          <a:xfrm>
            <a:off x="7805928" y="5344180"/>
            <a:ext cx="1264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118647E-AA99-CA4D-A2CA-A349A4A66A72}"/>
              </a:ext>
            </a:extLst>
          </p:cNvPr>
          <p:cNvCxnSpPr/>
          <p:nvPr/>
        </p:nvCxnSpPr>
        <p:spPr>
          <a:xfrm flipH="1">
            <a:off x="8595360" y="4116973"/>
            <a:ext cx="1088136" cy="4612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2EB8D92-B797-3D45-86E3-919E5F79DEB1}"/>
              </a:ext>
            </a:extLst>
          </p:cNvPr>
          <p:cNvCxnSpPr/>
          <p:nvPr/>
        </p:nvCxnSpPr>
        <p:spPr>
          <a:xfrm flipH="1" flipV="1">
            <a:off x="6775704" y="4262660"/>
            <a:ext cx="1831848" cy="3155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27EEC04-4519-DC4C-B40F-FC3E2700AE56}"/>
              </a:ext>
            </a:extLst>
          </p:cNvPr>
          <p:cNvCxnSpPr/>
          <p:nvPr/>
        </p:nvCxnSpPr>
        <p:spPr>
          <a:xfrm flipH="1">
            <a:off x="5751576" y="5689822"/>
            <a:ext cx="3387852" cy="601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713EFE0-43AF-2544-962E-3AEB9798226E}"/>
              </a:ext>
            </a:extLst>
          </p:cNvPr>
          <p:cNvCxnSpPr/>
          <p:nvPr/>
        </p:nvCxnSpPr>
        <p:spPr>
          <a:xfrm flipH="1" flipV="1">
            <a:off x="3901440" y="4310451"/>
            <a:ext cx="1850136" cy="20192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406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22102A-CB6D-4C48-9527-82D9821E1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Product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D7033A-D6B9-E540-9693-ABE379795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Accomplishments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C19C99-B262-C041-A6AC-454743B6951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game plays completely correct</a:t>
            </a:r>
          </a:p>
          <a:p>
            <a:r>
              <a:rPr lang="en-US" dirty="0"/>
              <a:t>All output and input devices were correctly incorporated into the processor with their instructions</a:t>
            </a:r>
          </a:p>
          <a:p>
            <a:r>
              <a:rPr lang="en-US" dirty="0"/>
              <a:t>The timing is constant for almost whatever happens in the game (33 clock cycles per move)</a:t>
            </a:r>
          </a:p>
          <a:p>
            <a:r>
              <a:rPr lang="en-US" dirty="0"/>
              <a:t>The score is output in decimal form</a:t>
            </a:r>
          </a:p>
          <a:p>
            <a:r>
              <a:rPr lang="en-US" dirty="0"/>
              <a:t>A successful reset was established by a back to back key instruction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983D484-A77A-684F-ABAA-E75636CEA4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DEE4B4-EC6C-E149-9C3B-4577C2AF46C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clock in Logisim never achieved a high enough frequency to allow smooth movement (more like an inchworm instead of a snake)</a:t>
            </a:r>
          </a:p>
          <a:p>
            <a:r>
              <a:rPr lang="en-US" dirty="0"/>
              <a:t>Using the premade inputs/outputs as the keyboard queue is not ideal (i.e. holding a key puts it in the queue a lot)</a:t>
            </a:r>
          </a:p>
          <a:p>
            <a:r>
              <a:rPr lang="en-US" dirty="0"/>
              <a:t>The game had to be scaled down to run more efficiently</a:t>
            </a:r>
          </a:p>
        </p:txBody>
      </p:sp>
    </p:spTree>
    <p:extLst>
      <p:ext uri="{BB962C8B-B14F-4D97-AF65-F5344CB8AC3E}">
        <p14:creationId xmlns:p14="http://schemas.microsoft.com/office/powerpoint/2010/main" val="2264488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039ACDB-58D6-B44F-9FFD-F6FE0A1F1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Demonstration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927E35-0C7B-3D46-A411-4D0B33C8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367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jectDemo.mp4" descr="projectDemo.mp4">
            <a:hlinkClick r:id="" action="ppaction://media"/>
            <a:extLst>
              <a:ext uri="{FF2B5EF4-FFF2-40B4-BE49-F238E27FC236}">
                <a16:creationId xmlns:a16="http://schemas.microsoft.com/office/drawing/2014/main" id="{5C0781A4-F298-D84A-95A1-608B95DBD0A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811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5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367</Words>
  <Application>Microsoft Macintosh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Final Project Presentation</vt:lpstr>
      <vt:lpstr>Snake Using the Logisim Processor</vt:lpstr>
      <vt:lpstr>Additions to the Processor</vt:lpstr>
      <vt:lpstr>Custom Instructions Added</vt:lpstr>
      <vt:lpstr>Mips Code Flow Chart</vt:lpstr>
      <vt:lpstr>Final Product</vt:lpstr>
      <vt:lpstr>Demonstration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neil marks</dc:creator>
  <cp:lastModifiedBy>neil marks</cp:lastModifiedBy>
  <cp:revision>1</cp:revision>
  <dcterms:created xsi:type="dcterms:W3CDTF">2020-04-20T04:42:20Z</dcterms:created>
  <dcterms:modified xsi:type="dcterms:W3CDTF">2020-04-20T04:45:05Z</dcterms:modified>
</cp:coreProperties>
</file>